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8F8B6D-FC79-4DAB-AD39-B6FE05BF1B01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1EE08B8-C83F-4A3E-ADAE-822B5F3C4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the Subject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inverted order and understood subjects</a:t>
            </a:r>
          </a:p>
          <a:p>
            <a:endParaRPr lang="en-US" dirty="0"/>
          </a:p>
          <a:p>
            <a:r>
              <a:rPr lang="en-US" dirty="0" smtClean="0"/>
              <a:t>(p. 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sentences you write are usually in “</a:t>
            </a:r>
            <a:r>
              <a:rPr lang="en-US" sz="2000" b="1" dirty="0" smtClean="0"/>
              <a:t>natural English word order</a:t>
            </a:r>
            <a:r>
              <a:rPr lang="en-US" sz="2000" dirty="0" smtClean="0"/>
              <a:t>,” where </a:t>
            </a:r>
            <a:r>
              <a:rPr lang="en-US" sz="2000" b="1" dirty="0" smtClean="0"/>
              <a:t>the subject comes before the predicate.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dirty="0" smtClean="0"/>
              <a:t>(Example: The </a:t>
            </a:r>
            <a:r>
              <a:rPr lang="en-US" sz="2000" b="1" dirty="0" smtClean="0"/>
              <a:t>dog ran</a:t>
            </a:r>
            <a:r>
              <a:rPr lang="en-US" sz="2000" dirty="0" smtClean="0"/>
              <a:t> to the little boy.)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418284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However, sometimes we change things up…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967609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Inverted order</a:t>
            </a:r>
            <a:r>
              <a:rPr lang="en-US" sz="3200" dirty="0" smtClean="0">
                <a:solidFill>
                  <a:srgbClr val="002060"/>
                </a:solidFill>
              </a:rPr>
              <a:t> = the subject comes after all or part of the predicate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075986"/>
              </p:ext>
            </p:extLst>
          </p:nvPr>
        </p:nvGraphicFramePr>
        <p:xfrm>
          <a:off x="-1" y="2247900"/>
          <a:ext cx="91440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52533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“natural English”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Inverted Order</a:t>
                      </a:r>
                      <a:endParaRPr lang="en-US" dirty="0"/>
                    </a:p>
                  </a:txBody>
                  <a:tcPr/>
                </a:tc>
              </a:tr>
              <a:tr h="781085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Declarative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bus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stop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is at the corner of Park Street.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the corner of Park Street is the bus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stop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041446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Declarative beginning</a:t>
                      </a:r>
                      <a:r>
                        <a:rPr lang="en-US" baseline="0" dirty="0" smtClean="0"/>
                        <a:t> with </a:t>
                      </a:r>
                      <a:r>
                        <a:rPr lang="en-US" i="1" baseline="0" dirty="0" smtClean="0"/>
                        <a:t>here</a:t>
                      </a:r>
                      <a:r>
                        <a:rPr lang="en-US" i="0" baseline="0" dirty="0" smtClean="0"/>
                        <a:t> or </a:t>
                      </a:r>
                      <a:r>
                        <a:rPr lang="en-US" i="1" baseline="0" dirty="0" smtClean="0"/>
                        <a:t>there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sz="1400" i="0" baseline="0" dirty="0" smtClean="0"/>
                        <a:t>(*The subject is never </a:t>
                      </a:r>
                      <a:r>
                        <a:rPr lang="en-US" sz="1400" i="1" baseline="0" dirty="0" smtClean="0"/>
                        <a:t>here</a:t>
                      </a:r>
                      <a:r>
                        <a:rPr lang="en-US" sz="1400" i="0" baseline="0" dirty="0" smtClean="0"/>
                        <a:t> or </a:t>
                      </a:r>
                      <a:r>
                        <a:rPr lang="en-US" sz="1400" i="1" baseline="0" dirty="0" smtClean="0"/>
                        <a:t>there</a:t>
                      </a:r>
                      <a:r>
                        <a:rPr lang="en-US" sz="1400" i="0" baseline="0" dirty="0" smtClean="0"/>
                        <a:t>.)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last </a:t>
                      </a:r>
                      <a:r>
                        <a:rPr lang="en-US" u="sng" baseline="0" dirty="0" smtClean="0">
                          <a:solidFill>
                            <a:srgbClr val="FF0000"/>
                          </a:solidFill>
                        </a:rPr>
                        <a:t>bus</a:t>
                      </a:r>
                      <a:r>
                        <a:rPr lang="en-US" dirty="0" smtClean="0"/>
                        <a:t> is coming. </a:t>
                      </a:r>
                    </a:p>
                    <a:p>
                      <a:r>
                        <a:rPr lang="en-US" dirty="0" smtClean="0"/>
                        <a:t>Or The last </a:t>
                      </a:r>
                      <a:r>
                        <a:rPr lang="en-US" u="sng" baseline="0" dirty="0" smtClean="0">
                          <a:solidFill>
                            <a:srgbClr val="FF0000"/>
                          </a:solidFill>
                        </a:rPr>
                        <a:t>bus </a:t>
                      </a:r>
                      <a:r>
                        <a:rPr lang="en-US" dirty="0" smtClean="0"/>
                        <a:t>comes 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Here comes</a:t>
                      </a:r>
                      <a:r>
                        <a:rPr lang="en-US" baseline="0" dirty="0" smtClean="0"/>
                        <a:t> the last </a:t>
                      </a:r>
                      <a:r>
                        <a:rPr lang="en-US" u="sng" baseline="0" dirty="0" smtClean="0">
                          <a:solidFill>
                            <a:srgbClr val="FF0000"/>
                          </a:solidFill>
                        </a:rPr>
                        <a:t>bus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115836">
                <a:tc>
                  <a:txBody>
                    <a:bodyPr/>
                    <a:lstStyle/>
                    <a:p>
                      <a:r>
                        <a:rPr lang="en-US" dirty="0" smtClean="0"/>
                        <a:t>Interrogative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train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is where?</a:t>
                      </a:r>
                    </a:p>
                    <a:p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Annie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 does</a:t>
                      </a: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 ride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 her bicycle to school?</a:t>
                      </a: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is our </a:t>
                      </a:r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train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Annie</a:t>
                      </a:r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 ride her bicycle to school?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8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637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subject of an imperative sentence is always </a:t>
            </a:r>
            <a:r>
              <a:rPr lang="en-US" b="1" dirty="0" smtClean="0"/>
              <a:t>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Because “you” does not appear in the sentence, the subject is </a:t>
            </a:r>
            <a:r>
              <a:rPr lang="en-US" i="1" dirty="0" smtClean="0"/>
              <a:t>understood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Sentences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(p. 46) </a:t>
            </a:r>
          </a:p>
          <a:p>
            <a:endParaRPr lang="en-US" dirty="0"/>
          </a:p>
          <a:p>
            <a:r>
              <a:rPr lang="en-US" i="1" dirty="0" smtClean="0"/>
              <a:t>(You)</a:t>
            </a:r>
            <a:r>
              <a:rPr lang="en-US" dirty="0" smtClean="0"/>
              <a:t> Meet me at the beginning of the path. </a:t>
            </a:r>
          </a:p>
          <a:p>
            <a:r>
              <a:rPr lang="en-US" i="1" dirty="0" smtClean="0"/>
              <a:t>(You)</a:t>
            </a:r>
            <a:r>
              <a:rPr lang="en-US" dirty="0" smtClean="0"/>
              <a:t> Please save me a seat on the bus. </a:t>
            </a:r>
          </a:p>
          <a:p>
            <a:r>
              <a:rPr lang="en-US" i="1" dirty="0" smtClean="0"/>
              <a:t>(You)</a:t>
            </a:r>
            <a:r>
              <a:rPr lang="en-US" dirty="0" smtClean="0"/>
              <a:t> Don’t be late! </a:t>
            </a:r>
          </a:p>
          <a:p>
            <a:r>
              <a:rPr lang="en-US" i="1" dirty="0" smtClean="0"/>
              <a:t>(You)</a:t>
            </a:r>
            <a:r>
              <a:rPr lang="en-US" dirty="0" smtClean="0"/>
              <a:t> bring the bus schedule with you.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70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Answer “Try It Out” #1-10 on p.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</TotalTime>
  <Words>242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Finding the Subject </vt:lpstr>
      <vt:lpstr>PowerPoint Presentation</vt:lpstr>
      <vt:lpstr>Examples </vt:lpstr>
      <vt:lpstr>Imperative Sentences</vt:lpstr>
      <vt:lpstr>Let’s try it!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</dc:creator>
  <cp:lastModifiedBy>Katherine</cp:lastModifiedBy>
  <cp:revision>24</cp:revision>
  <dcterms:created xsi:type="dcterms:W3CDTF">2012-09-23T16:39:05Z</dcterms:created>
  <dcterms:modified xsi:type="dcterms:W3CDTF">2012-09-23T18:12:58Z</dcterms:modified>
</cp:coreProperties>
</file>